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8"/>
  </p:notesMasterIdLst>
  <p:sldIdLst>
    <p:sldId id="256" r:id="rId2"/>
    <p:sldId id="257" r:id="rId3"/>
    <p:sldId id="260" r:id="rId4"/>
    <p:sldId id="363" r:id="rId5"/>
    <p:sldId id="364" r:id="rId6"/>
    <p:sldId id="319" r:id="rId7"/>
    <p:sldId id="326" r:id="rId8"/>
    <p:sldId id="366" r:id="rId9"/>
    <p:sldId id="367" r:id="rId10"/>
    <p:sldId id="368" r:id="rId11"/>
    <p:sldId id="329" r:id="rId12"/>
    <p:sldId id="330" r:id="rId13"/>
    <p:sldId id="331" r:id="rId14"/>
    <p:sldId id="332" r:id="rId15"/>
    <p:sldId id="333" r:id="rId16"/>
    <p:sldId id="334" r:id="rId17"/>
    <p:sldId id="335" r:id="rId18"/>
    <p:sldId id="336" r:id="rId19"/>
    <p:sldId id="337" r:id="rId20"/>
    <p:sldId id="338" r:id="rId21"/>
    <p:sldId id="339" r:id="rId22"/>
    <p:sldId id="340" r:id="rId23"/>
    <p:sldId id="341" r:id="rId24"/>
    <p:sldId id="342" r:id="rId25"/>
    <p:sldId id="343" r:id="rId26"/>
    <p:sldId id="344" r:id="rId27"/>
    <p:sldId id="345" r:id="rId28"/>
    <p:sldId id="346" r:id="rId29"/>
    <p:sldId id="347" r:id="rId30"/>
    <p:sldId id="348" r:id="rId31"/>
    <p:sldId id="349" r:id="rId32"/>
    <p:sldId id="350" r:id="rId33"/>
    <p:sldId id="351" r:id="rId34"/>
    <p:sldId id="274" r:id="rId35"/>
    <p:sldId id="298" r:id="rId36"/>
    <p:sldId id="297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153F3D0D-F580-4F9B-BF48-B9B2C7956791}"/>
    <pc:docChg chg="modSld">
      <pc:chgData name="Wittman, Barry" userId="bff186cd-6ce8-41ba-8e8c-e85cdef216de" providerId="ADAL" clId="{153F3D0D-F580-4F9B-BF48-B9B2C7956791}" dt="2024-08-29T17:42:20.801" v="83" actId="14100"/>
      <pc:docMkLst>
        <pc:docMk/>
      </pc:docMkLst>
      <pc:sldChg chg="modSp">
        <pc:chgData name="Wittman, Barry" userId="bff186cd-6ce8-41ba-8e8c-e85cdef216de" providerId="ADAL" clId="{153F3D0D-F580-4F9B-BF48-B9B2C7956791}" dt="2024-08-29T17:42:20.801" v="83" actId="14100"/>
        <pc:sldMkLst>
          <pc:docMk/>
          <pc:sldMk cId="790307295" sldId="343"/>
        </pc:sldMkLst>
        <pc:spChg chg="mod">
          <ac:chgData name="Wittman, Barry" userId="bff186cd-6ce8-41ba-8e8c-e85cdef216de" providerId="ADAL" clId="{153F3D0D-F580-4F9B-BF48-B9B2C7956791}" dt="2024-08-29T17:42:20.801" v="83" actId="14100"/>
          <ac:spMkLst>
            <pc:docMk/>
            <pc:sldMk cId="790307295" sldId="343"/>
            <ac:spMk id="3" creationId="{00000000-0000-0000-0000-000000000000}"/>
          </ac:spMkLst>
        </pc:spChg>
      </pc:sldChg>
      <pc:sldChg chg="modSp">
        <pc:chgData name="Wittman, Barry" userId="bff186cd-6ce8-41ba-8e8c-e85cdef216de" providerId="ADAL" clId="{153F3D0D-F580-4F9B-BF48-B9B2C7956791}" dt="2024-08-29T17:42:14.589" v="82" actId="14100"/>
        <pc:sldMkLst>
          <pc:docMk/>
          <pc:sldMk cId="2904675380" sldId="344"/>
        </pc:sldMkLst>
        <pc:spChg chg="mod">
          <ac:chgData name="Wittman, Barry" userId="bff186cd-6ce8-41ba-8e8c-e85cdef216de" providerId="ADAL" clId="{153F3D0D-F580-4F9B-BF48-B9B2C7956791}" dt="2024-08-29T17:42:14.589" v="82" actId="14100"/>
          <ac:spMkLst>
            <pc:docMk/>
            <pc:sldMk cId="2904675380" sldId="344"/>
            <ac:spMk id="3" creationId="{00000000-0000-0000-0000-000000000000}"/>
          </ac:spMkLst>
        </pc:spChg>
      </pc:sldChg>
      <pc:sldChg chg="modSp">
        <pc:chgData name="Wittman, Barry" userId="bff186cd-6ce8-41ba-8e8c-e85cdef216de" providerId="ADAL" clId="{153F3D0D-F580-4F9B-BF48-B9B2C7956791}" dt="2024-08-29T17:39:50.651" v="79" actId="207"/>
        <pc:sldMkLst>
          <pc:docMk/>
          <pc:sldMk cId="2159354031" sldId="368"/>
        </pc:sldMkLst>
        <pc:spChg chg="mod">
          <ac:chgData name="Wittman, Barry" userId="bff186cd-6ce8-41ba-8e8c-e85cdef216de" providerId="ADAL" clId="{153F3D0D-F580-4F9B-BF48-B9B2C7956791}" dt="2024-08-29T17:39:50.651" v="79" actId="207"/>
          <ac:spMkLst>
            <pc:docMk/>
            <pc:sldMk cId="2159354031" sldId="368"/>
            <ac:spMk id="4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9D640B-D8A4-4B15-9C4C-5A4626A59AED}" type="doc">
      <dgm:prSet loTypeId="urn:microsoft.com/office/officeart/2005/8/layout/chevron1" loCatId="process" qsTypeId="urn:microsoft.com/office/officeart/2005/8/quickstyle/simple4" qsCatId="simple" csTypeId="urn:microsoft.com/office/officeart/2005/8/colors/colorful1#1" csCatId="colorful" phldr="1"/>
      <dgm:spPr/>
    </dgm:pt>
    <dgm:pt modelId="{11E24578-EF35-48C6-8AD2-AF96DD56AAD9}">
      <dgm:prSet phldrT="[Text]"/>
      <dgm:spPr/>
      <dgm:t>
        <a:bodyPr/>
        <a:lstStyle/>
        <a:p>
          <a:r>
            <a:rPr lang="en-US" dirty="0" err="1"/>
            <a:t>Monolitihic</a:t>
          </a:r>
          <a:r>
            <a:rPr lang="en-US" dirty="0"/>
            <a:t> </a:t>
          </a:r>
          <a:r>
            <a:rPr lang="en-US" dirty="0">
              <a:latin typeface="Courier New" pitchFamily="49" charset="0"/>
              <a:cs typeface="Courier New" pitchFamily="49" charset="0"/>
            </a:rPr>
            <a:t>main() </a:t>
          </a:r>
          <a:r>
            <a:rPr lang="en-US" dirty="0"/>
            <a:t>function</a:t>
          </a:r>
        </a:p>
      </dgm:t>
    </dgm:pt>
    <dgm:pt modelId="{3F679A0F-40C5-4B2D-B434-0E8219C58F14}" type="parTrans" cxnId="{910A874F-E442-450C-A0B2-97A64E739881}">
      <dgm:prSet/>
      <dgm:spPr/>
      <dgm:t>
        <a:bodyPr/>
        <a:lstStyle/>
        <a:p>
          <a:endParaRPr lang="en-US"/>
        </a:p>
      </dgm:t>
    </dgm:pt>
    <dgm:pt modelId="{6BE534EA-04DB-4393-9518-9DCB816B9898}" type="sibTrans" cxnId="{910A874F-E442-450C-A0B2-97A64E739881}">
      <dgm:prSet/>
      <dgm:spPr/>
      <dgm:t>
        <a:bodyPr/>
        <a:lstStyle/>
        <a:p>
          <a:endParaRPr lang="en-US"/>
        </a:p>
      </dgm:t>
    </dgm:pt>
    <dgm:pt modelId="{C0032482-998D-4341-8864-4E409C471FBB}">
      <dgm:prSet phldrT="[Text]"/>
      <dgm:spPr/>
      <dgm:t>
        <a:bodyPr/>
        <a:lstStyle/>
        <a:p>
          <a:r>
            <a:rPr lang="en-US" dirty="0"/>
            <a:t>Work divided into functions</a:t>
          </a:r>
        </a:p>
      </dgm:t>
    </dgm:pt>
    <dgm:pt modelId="{553DA3E7-9C95-489C-808B-38E6EE9CC3B3}" type="parTrans" cxnId="{13246C9D-CEE3-4028-834C-A181AD6ACAB1}">
      <dgm:prSet/>
      <dgm:spPr/>
      <dgm:t>
        <a:bodyPr/>
        <a:lstStyle/>
        <a:p>
          <a:endParaRPr lang="en-US"/>
        </a:p>
      </dgm:t>
    </dgm:pt>
    <dgm:pt modelId="{D05E24F0-0605-4914-BFD6-554CF11807F5}" type="sibTrans" cxnId="{13246C9D-CEE3-4028-834C-A181AD6ACAB1}">
      <dgm:prSet/>
      <dgm:spPr/>
      <dgm:t>
        <a:bodyPr/>
        <a:lstStyle/>
        <a:p>
          <a:endParaRPr lang="en-US"/>
        </a:p>
      </dgm:t>
    </dgm:pt>
    <dgm:pt modelId="{DF354B60-2AF0-45C8-A1C2-19379DFF2556}">
      <dgm:prSet phldrT="[Text]"/>
      <dgm:spPr/>
      <dgm:t>
        <a:bodyPr/>
        <a:lstStyle/>
        <a:p>
          <a:r>
            <a:rPr lang="en-US" dirty="0"/>
            <a:t>Objects</a:t>
          </a:r>
        </a:p>
      </dgm:t>
    </dgm:pt>
    <dgm:pt modelId="{BC50C5DF-11B4-47BA-88ED-65C00F5265C8}" type="parTrans" cxnId="{8F63CC94-CE3C-423A-BA99-92F8AA967157}">
      <dgm:prSet/>
      <dgm:spPr/>
      <dgm:t>
        <a:bodyPr/>
        <a:lstStyle/>
        <a:p>
          <a:endParaRPr lang="en-US"/>
        </a:p>
      </dgm:t>
    </dgm:pt>
    <dgm:pt modelId="{45F38A19-D170-4248-B5BA-CA01FE28A364}" type="sibTrans" cxnId="{8F63CC94-CE3C-423A-BA99-92F8AA967157}">
      <dgm:prSet/>
      <dgm:spPr/>
      <dgm:t>
        <a:bodyPr/>
        <a:lstStyle/>
        <a:p>
          <a:endParaRPr lang="en-US"/>
        </a:p>
      </dgm:t>
    </dgm:pt>
    <dgm:pt modelId="{75FB8B19-FC46-49AC-A2AA-E3D500A8C562}">
      <dgm:prSet phldrT="[Text]"/>
      <dgm:spPr/>
      <dgm:t>
        <a:bodyPr/>
        <a:lstStyle/>
        <a:p>
          <a:r>
            <a:rPr lang="en-US" dirty="0"/>
            <a:t>Code and data together</a:t>
          </a:r>
        </a:p>
      </dgm:t>
    </dgm:pt>
    <dgm:pt modelId="{27C88E72-F6EB-4BF9-B018-2442C0100892}" type="parTrans" cxnId="{A6F48FA1-3ADA-4C5D-8B8E-F7E9B3B663E2}">
      <dgm:prSet/>
      <dgm:spPr/>
      <dgm:t>
        <a:bodyPr/>
        <a:lstStyle/>
        <a:p>
          <a:endParaRPr lang="en-US"/>
        </a:p>
      </dgm:t>
    </dgm:pt>
    <dgm:pt modelId="{9147C207-B7E9-403E-86F5-D28BCE7B8575}" type="sibTrans" cxnId="{A6F48FA1-3ADA-4C5D-8B8E-F7E9B3B663E2}">
      <dgm:prSet/>
      <dgm:spPr/>
      <dgm:t>
        <a:bodyPr/>
        <a:lstStyle/>
        <a:p>
          <a:endParaRPr lang="en-US"/>
        </a:p>
      </dgm:t>
    </dgm:pt>
    <dgm:pt modelId="{269D03EC-FB83-4652-A1F1-12ACB8365868}">
      <dgm:prSet phldrT="[Text]"/>
      <dgm:spPr/>
      <dgm:t>
        <a:bodyPr/>
        <a:lstStyle/>
        <a:p>
          <a:r>
            <a:rPr lang="en-US" dirty="0"/>
            <a:t>Code separated, but data shared</a:t>
          </a:r>
        </a:p>
      </dgm:t>
    </dgm:pt>
    <dgm:pt modelId="{929454D6-B710-44BB-B85B-36D282F5C761}" type="parTrans" cxnId="{51F6CD37-9E83-4CFE-BAC9-6502290B77B4}">
      <dgm:prSet/>
      <dgm:spPr/>
      <dgm:t>
        <a:bodyPr/>
        <a:lstStyle/>
        <a:p>
          <a:endParaRPr lang="en-US"/>
        </a:p>
      </dgm:t>
    </dgm:pt>
    <dgm:pt modelId="{748E4021-8362-453F-9057-FF14B1E075A2}" type="sibTrans" cxnId="{51F6CD37-9E83-4CFE-BAC9-6502290B77B4}">
      <dgm:prSet/>
      <dgm:spPr/>
      <dgm:t>
        <a:bodyPr/>
        <a:lstStyle/>
        <a:p>
          <a:endParaRPr lang="en-US"/>
        </a:p>
      </dgm:t>
    </dgm:pt>
    <dgm:pt modelId="{865F5BAC-FE10-4839-9330-B16146098424}">
      <dgm:prSet phldrT="[Text]"/>
      <dgm:spPr/>
      <dgm:t>
        <a:bodyPr/>
        <a:lstStyle/>
        <a:p>
          <a:r>
            <a:rPr lang="en-US" dirty="0"/>
            <a:t>Code and data separated</a:t>
          </a:r>
        </a:p>
      </dgm:t>
    </dgm:pt>
    <dgm:pt modelId="{1313E235-948F-4971-84B6-992FA6CF42E3}" type="parTrans" cxnId="{173756C8-A2F9-4AEB-BEEC-C23FC83C2EE1}">
      <dgm:prSet/>
      <dgm:spPr/>
      <dgm:t>
        <a:bodyPr/>
        <a:lstStyle/>
        <a:p>
          <a:endParaRPr lang="en-US"/>
        </a:p>
      </dgm:t>
    </dgm:pt>
    <dgm:pt modelId="{958BDECB-4C38-4AED-A463-40E10953EB58}" type="sibTrans" cxnId="{173756C8-A2F9-4AEB-BEEC-C23FC83C2EE1}">
      <dgm:prSet/>
      <dgm:spPr/>
      <dgm:t>
        <a:bodyPr/>
        <a:lstStyle/>
        <a:p>
          <a:endParaRPr lang="en-US"/>
        </a:p>
      </dgm:t>
    </dgm:pt>
    <dgm:pt modelId="{69823384-80D9-4A87-9A08-D87115678F94}" type="pres">
      <dgm:prSet presAssocID="{509D640B-D8A4-4B15-9C4C-5A4626A59AED}" presName="Name0" presStyleCnt="0">
        <dgm:presLayoutVars>
          <dgm:dir/>
          <dgm:animLvl val="lvl"/>
          <dgm:resizeHandles val="exact"/>
        </dgm:presLayoutVars>
      </dgm:prSet>
      <dgm:spPr/>
    </dgm:pt>
    <dgm:pt modelId="{9CE67469-3378-4BC6-8F95-97E14B1494F2}" type="pres">
      <dgm:prSet presAssocID="{11E24578-EF35-48C6-8AD2-AF96DD56AAD9}" presName="composite" presStyleCnt="0"/>
      <dgm:spPr/>
    </dgm:pt>
    <dgm:pt modelId="{83572B08-562D-409B-AFDB-09197180FF08}" type="pres">
      <dgm:prSet presAssocID="{11E24578-EF35-48C6-8AD2-AF96DD56AAD9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A3385559-6103-4B6B-A710-ABD3AF944B8A}" type="pres">
      <dgm:prSet presAssocID="{11E24578-EF35-48C6-8AD2-AF96DD56AAD9}" presName="desTx" presStyleLbl="revTx" presStyleIdx="0" presStyleCnt="3">
        <dgm:presLayoutVars>
          <dgm:bulletEnabled val="1"/>
        </dgm:presLayoutVars>
      </dgm:prSet>
      <dgm:spPr/>
    </dgm:pt>
    <dgm:pt modelId="{4EBEEB66-37A8-4C74-8F96-F9F99A94DAF9}" type="pres">
      <dgm:prSet presAssocID="{6BE534EA-04DB-4393-9518-9DCB816B9898}" presName="space" presStyleCnt="0"/>
      <dgm:spPr/>
    </dgm:pt>
    <dgm:pt modelId="{A4C63A3B-B725-4361-A2C3-77A53B13B3FD}" type="pres">
      <dgm:prSet presAssocID="{C0032482-998D-4341-8864-4E409C471FBB}" presName="composite" presStyleCnt="0"/>
      <dgm:spPr/>
    </dgm:pt>
    <dgm:pt modelId="{01B1DECE-F8FE-4C28-A0CC-5834963E1954}" type="pres">
      <dgm:prSet presAssocID="{C0032482-998D-4341-8864-4E409C471FBB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7272CABA-35B2-454F-93ED-DBC4D07E1A75}" type="pres">
      <dgm:prSet presAssocID="{C0032482-998D-4341-8864-4E409C471FBB}" presName="desTx" presStyleLbl="revTx" presStyleIdx="1" presStyleCnt="3">
        <dgm:presLayoutVars>
          <dgm:bulletEnabled val="1"/>
        </dgm:presLayoutVars>
      </dgm:prSet>
      <dgm:spPr/>
    </dgm:pt>
    <dgm:pt modelId="{02108B30-4FC9-4F8C-A5D8-B2C21B534970}" type="pres">
      <dgm:prSet presAssocID="{D05E24F0-0605-4914-BFD6-554CF11807F5}" presName="space" presStyleCnt="0"/>
      <dgm:spPr/>
    </dgm:pt>
    <dgm:pt modelId="{51BFD147-8F84-4331-84BB-137CB229C03F}" type="pres">
      <dgm:prSet presAssocID="{DF354B60-2AF0-45C8-A1C2-19379DFF2556}" presName="composite" presStyleCnt="0"/>
      <dgm:spPr/>
    </dgm:pt>
    <dgm:pt modelId="{79CED591-B6E9-478A-BA72-CF189FC616E3}" type="pres">
      <dgm:prSet presAssocID="{DF354B60-2AF0-45C8-A1C2-19379DFF2556}" presName="par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635FC3D0-D574-4601-85B4-3053826E6813}" type="pres">
      <dgm:prSet presAssocID="{DF354B60-2AF0-45C8-A1C2-19379DFF2556}" presName="desTx" presStyleLbl="revTx" presStyleIdx="2" presStyleCnt="3">
        <dgm:presLayoutVars>
          <dgm:bulletEnabled val="1"/>
        </dgm:presLayoutVars>
      </dgm:prSet>
      <dgm:spPr/>
    </dgm:pt>
  </dgm:ptLst>
  <dgm:cxnLst>
    <dgm:cxn modelId="{DF200009-2340-4924-9000-FACDD6BC13F7}" type="presOf" srcId="{75FB8B19-FC46-49AC-A2AA-E3D500A8C562}" destId="{A3385559-6103-4B6B-A710-ABD3AF944B8A}" srcOrd="0" destOrd="0" presId="urn:microsoft.com/office/officeart/2005/8/layout/chevron1"/>
    <dgm:cxn modelId="{A18D8616-B10E-4512-8100-090F20B8FEFB}" type="presOf" srcId="{269D03EC-FB83-4652-A1F1-12ACB8365868}" destId="{7272CABA-35B2-454F-93ED-DBC4D07E1A75}" srcOrd="0" destOrd="0" presId="urn:microsoft.com/office/officeart/2005/8/layout/chevron1"/>
    <dgm:cxn modelId="{51F6CD37-9E83-4CFE-BAC9-6502290B77B4}" srcId="{C0032482-998D-4341-8864-4E409C471FBB}" destId="{269D03EC-FB83-4652-A1F1-12ACB8365868}" srcOrd="0" destOrd="0" parTransId="{929454D6-B710-44BB-B85B-36D282F5C761}" sibTransId="{748E4021-8362-453F-9057-FF14B1E075A2}"/>
    <dgm:cxn modelId="{3B54703C-73C8-4382-ACE2-BB22EA990A88}" type="presOf" srcId="{865F5BAC-FE10-4839-9330-B16146098424}" destId="{635FC3D0-D574-4601-85B4-3053826E6813}" srcOrd="0" destOrd="0" presId="urn:microsoft.com/office/officeart/2005/8/layout/chevron1"/>
    <dgm:cxn modelId="{2DD72446-E9DA-4B53-BC18-C0B43B2CA1B0}" type="presOf" srcId="{509D640B-D8A4-4B15-9C4C-5A4626A59AED}" destId="{69823384-80D9-4A87-9A08-D87115678F94}" srcOrd="0" destOrd="0" presId="urn:microsoft.com/office/officeart/2005/8/layout/chevron1"/>
    <dgm:cxn modelId="{910A874F-E442-450C-A0B2-97A64E739881}" srcId="{509D640B-D8A4-4B15-9C4C-5A4626A59AED}" destId="{11E24578-EF35-48C6-8AD2-AF96DD56AAD9}" srcOrd="0" destOrd="0" parTransId="{3F679A0F-40C5-4B2D-B434-0E8219C58F14}" sibTransId="{6BE534EA-04DB-4393-9518-9DCB816B9898}"/>
    <dgm:cxn modelId="{0E216294-EA25-461E-8FD1-30285E3DDB54}" type="presOf" srcId="{11E24578-EF35-48C6-8AD2-AF96DD56AAD9}" destId="{83572B08-562D-409B-AFDB-09197180FF08}" srcOrd="0" destOrd="0" presId="urn:microsoft.com/office/officeart/2005/8/layout/chevron1"/>
    <dgm:cxn modelId="{8F63CC94-CE3C-423A-BA99-92F8AA967157}" srcId="{509D640B-D8A4-4B15-9C4C-5A4626A59AED}" destId="{DF354B60-2AF0-45C8-A1C2-19379DFF2556}" srcOrd="2" destOrd="0" parTransId="{BC50C5DF-11B4-47BA-88ED-65C00F5265C8}" sibTransId="{45F38A19-D170-4248-B5BA-CA01FE28A364}"/>
    <dgm:cxn modelId="{13246C9D-CEE3-4028-834C-A181AD6ACAB1}" srcId="{509D640B-D8A4-4B15-9C4C-5A4626A59AED}" destId="{C0032482-998D-4341-8864-4E409C471FBB}" srcOrd="1" destOrd="0" parTransId="{553DA3E7-9C95-489C-808B-38E6EE9CC3B3}" sibTransId="{D05E24F0-0605-4914-BFD6-554CF11807F5}"/>
    <dgm:cxn modelId="{A6F48FA1-3ADA-4C5D-8B8E-F7E9B3B663E2}" srcId="{11E24578-EF35-48C6-8AD2-AF96DD56AAD9}" destId="{75FB8B19-FC46-49AC-A2AA-E3D500A8C562}" srcOrd="0" destOrd="0" parTransId="{27C88E72-F6EB-4BF9-B018-2442C0100892}" sibTransId="{9147C207-B7E9-403E-86F5-D28BCE7B8575}"/>
    <dgm:cxn modelId="{CE7B49BA-1739-4FBD-BD9C-3E09A602751E}" type="presOf" srcId="{DF354B60-2AF0-45C8-A1C2-19379DFF2556}" destId="{79CED591-B6E9-478A-BA72-CF189FC616E3}" srcOrd="0" destOrd="0" presId="urn:microsoft.com/office/officeart/2005/8/layout/chevron1"/>
    <dgm:cxn modelId="{173756C8-A2F9-4AEB-BEEC-C23FC83C2EE1}" srcId="{DF354B60-2AF0-45C8-A1C2-19379DFF2556}" destId="{865F5BAC-FE10-4839-9330-B16146098424}" srcOrd="0" destOrd="0" parTransId="{1313E235-948F-4971-84B6-992FA6CF42E3}" sibTransId="{958BDECB-4C38-4AED-A463-40E10953EB58}"/>
    <dgm:cxn modelId="{BE0C0CFF-32C5-4B22-9798-788E6877F6E2}" type="presOf" srcId="{C0032482-998D-4341-8864-4E409C471FBB}" destId="{01B1DECE-F8FE-4C28-A0CC-5834963E1954}" srcOrd="0" destOrd="0" presId="urn:microsoft.com/office/officeart/2005/8/layout/chevron1"/>
    <dgm:cxn modelId="{95629935-BEA8-4899-A7CB-FB724DE232F8}" type="presParOf" srcId="{69823384-80D9-4A87-9A08-D87115678F94}" destId="{9CE67469-3378-4BC6-8F95-97E14B1494F2}" srcOrd="0" destOrd="0" presId="urn:microsoft.com/office/officeart/2005/8/layout/chevron1"/>
    <dgm:cxn modelId="{4D205694-45C6-4A4B-A593-39B8A32C7D2F}" type="presParOf" srcId="{9CE67469-3378-4BC6-8F95-97E14B1494F2}" destId="{83572B08-562D-409B-AFDB-09197180FF08}" srcOrd="0" destOrd="0" presId="urn:microsoft.com/office/officeart/2005/8/layout/chevron1"/>
    <dgm:cxn modelId="{AB56E1AB-38D7-4BE4-91FE-3C136BAFF573}" type="presParOf" srcId="{9CE67469-3378-4BC6-8F95-97E14B1494F2}" destId="{A3385559-6103-4B6B-A710-ABD3AF944B8A}" srcOrd="1" destOrd="0" presId="urn:microsoft.com/office/officeart/2005/8/layout/chevron1"/>
    <dgm:cxn modelId="{D6887586-7CB9-4888-9EBA-96FA9C121D5F}" type="presParOf" srcId="{69823384-80D9-4A87-9A08-D87115678F94}" destId="{4EBEEB66-37A8-4C74-8F96-F9F99A94DAF9}" srcOrd="1" destOrd="0" presId="urn:microsoft.com/office/officeart/2005/8/layout/chevron1"/>
    <dgm:cxn modelId="{5B8B4B71-0609-48A8-A80B-673E59363583}" type="presParOf" srcId="{69823384-80D9-4A87-9A08-D87115678F94}" destId="{A4C63A3B-B725-4361-A2C3-77A53B13B3FD}" srcOrd="2" destOrd="0" presId="urn:microsoft.com/office/officeart/2005/8/layout/chevron1"/>
    <dgm:cxn modelId="{22916B92-B555-48AF-AA24-C76FE5B8B281}" type="presParOf" srcId="{A4C63A3B-B725-4361-A2C3-77A53B13B3FD}" destId="{01B1DECE-F8FE-4C28-A0CC-5834963E1954}" srcOrd="0" destOrd="0" presId="urn:microsoft.com/office/officeart/2005/8/layout/chevron1"/>
    <dgm:cxn modelId="{1D8D331F-08D3-4471-B57C-5A86DE808C9F}" type="presParOf" srcId="{A4C63A3B-B725-4361-A2C3-77A53B13B3FD}" destId="{7272CABA-35B2-454F-93ED-DBC4D07E1A75}" srcOrd="1" destOrd="0" presId="urn:microsoft.com/office/officeart/2005/8/layout/chevron1"/>
    <dgm:cxn modelId="{9F476831-3E33-4235-8575-91857BECA399}" type="presParOf" srcId="{69823384-80D9-4A87-9A08-D87115678F94}" destId="{02108B30-4FC9-4F8C-A5D8-B2C21B534970}" srcOrd="3" destOrd="0" presId="urn:microsoft.com/office/officeart/2005/8/layout/chevron1"/>
    <dgm:cxn modelId="{964CFBC4-20BE-4096-BAA2-257AB5672F6F}" type="presParOf" srcId="{69823384-80D9-4A87-9A08-D87115678F94}" destId="{51BFD147-8F84-4331-84BB-137CB229C03F}" srcOrd="4" destOrd="0" presId="urn:microsoft.com/office/officeart/2005/8/layout/chevron1"/>
    <dgm:cxn modelId="{D2FABCB8-6689-4140-8215-BDC387A717F2}" type="presParOf" srcId="{51BFD147-8F84-4331-84BB-137CB229C03F}" destId="{79CED591-B6E9-478A-BA72-CF189FC616E3}" srcOrd="0" destOrd="0" presId="urn:microsoft.com/office/officeart/2005/8/layout/chevron1"/>
    <dgm:cxn modelId="{66F6986D-BF27-449F-8A6C-6D7D379821D4}" type="presParOf" srcId="{51BFD147-8F84-4331-84BB-137CB229C03F}" destId="{635FC3D0-D574-4601-85B4-3053826E6813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2F9EF6-5FB3-44B6-A610-3AB037F7BF68}" type="doc">
      <dgm:prSet loTypeId="urn:microsoft.com/office/officeart/2005/8/layout/hierarchy3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87CE7D-8228-4062-B72D-C2396B71DF4B}">
      <dgm:prSet phldrT="[Text]"/>
      <dgm:spPr/>
      <dgm:t>
        <a:bodyPr/>
        <a:lstStyle/>
        <a:p>
          <a:r>
            <a:rPr lang="en-US" b="1" dirty="0"/>
            <a:t>Class: </a:t>
          </a:r>
          <a:r>
            <a:rPr lang="en-US" dirty="0"/>
            <a:t>Human</a:t>
          </a:r>
        </a:p>
      </dgm:t>
    </dgm:pt>
    <dgm:pt modelId="{BD7F9931-6976-4984-9C79-BD1CAAD936D9}" type="parTrans" cxnId="{66023283-D561-441B-9087-1FE338D4C777}">
      <dgm:prSet/>
      <dgm:spPr/>
      <dgm:t>
        <a:bodyPr/>
        <a:lstStyle/>
        <a:p>
          <a:endParaRPr lang="en-US"/>
        </a:p>
      </dgm:t>
    </dgm:pt>
    <dgm:pt modelId="{BE4597A1-B601-45B1-B95D-348333C1F884}" type="sibTrans" cxnId="{66023283-D561-441B-9087-1FE338D4C777}">
      <dgm:prSet/>
      <dgm:spPr/>
      <dgm:t>
        <a:bodyPr/>
        <a:lstStyle/>
        <a:p>
          <a:endParaRPr lang="en-US"/>
        </a:p>
      </dgm:t>
    </dgm:pt>
    <dgm:pt modelId="{C4916CEC-2584-489E-A71F-5D45A578D77B}">
      <dgm:prSet phldrT="[Text]"/>
      <dgm:spPr/>
      <dgm:t>
        <a:bodyPr/>
        <a:lstStyle/>
        <a:p>
          <a:r>
            <a:rPr lang="en-US" b="1" dirty="0"/>
            <a:t>Object: </a:t>
          </a:r>
          <a:r>
            <a:rPr lang="en-US" dirty="0"/>
            <a:t>David Bowie</a:t>
          </a:r>
        </a:p>
      </dgm:t>
    </dgm:pt>
    <dgm:pt modelId="{A3546C28-204C-40C0-B2D6-38CA81FBC000}" type="parTrans" cxnId="{1F4D3D6D-1EC5-4A53-A6C8-1383D267A018}">
      <dgm:prSet/>
      <dgm:spPr/>
      <dgm:t>
        <a:bodyPr/>
        <a:lstStyle/>
        <a:p>
          <a:endParaRPr lang="en-US"/>
        </a:p>
      </dgm:t>
    </dgm:pt>
    <dgm:pt modelId="{EBE07721-E82E-4C8E-B35A-B54701627451}" type="sibTrans" cxnId="{1F4D3D6D-1EC5-4A53-A6C8-1383D267A018}">
      <dgm:prSet/>
      <dgm:spPr/>
      <dgm:t>
        <a:bodyPr/>
        <a:lstStyle/>
        <a:p>
          <a:endParaRPr lang="en-US"/>
        </a:p>
      </dgm:t>
    </dgm:pt>
    <dgm:pt modelId="{12FB8AEE-E57A-4BCD-90C6-DD57106BE548}">
      <dgm:prSet phldrT="[Text]"/>
      <dgm:spPr/>
      <dgm:t>
        <a:bodyPr/>
        <a:lstStyle/>
        <a:p>
          <a:r>
            <a:rPr lang="en-US" b="1" dirty="0"/>
            <a:t>Object: </a:t>
          </a:r>
          <a:r>
            <a:rPr lang="en-US" dirty="0"/>
            <a:t>Joe Biden</a:t>
          </a:r>
        </a:p>
      </dgm:t>
    </dgm:pt>
    <dgm:pt modelId="{93C435DD-1F8A-4461-8F8E-1CC46EC88CD2}" type="parTrans" cxnId="{12A4B31B-E0E6-4A09-A64E-08BA3F693B79}">
      <dgm:prSet/>
      <dgm:spPr/>
      <dgm:t>
        <a:bodyPr/>
        <a:lstStyle/>
        <a:p>
          <a:endParaRPr lang="en-US"/>
        </a:p>
      </dgm:t>
    </dgm:pt>
    <dgm:pt modelId="{30AFD472-4C7E-4682-9AA3-C2D19D328EC5}" type="sibTrans" cxnId="{12A4B31B-E0E6-4A09-A64E-08BA3F693B79}">
      <dgm:prSet/>
      <dgm:spPr/>
      <dgm:t>
        <a:bodyPr/>
        <a:lstStyle/>
        <a:p>
          <a:endParaRPr lang="en-US"/>
        </a:p>
      </dgm:t>
    </dgm:pt>
    <dgm:pt modelId="{17DC8062-707C-4353-911A-ED55CFC26C75}">
      <dgm:prSet phldrT="[Text]"/>
      <dgm:spPr/>
      <dgm:t>
        <a:bodyPr/>
        <a:lstStyle/>
        <a:p>
          <a:r>
            <a:rPr lang="en-US" b="1" dirty="0"/>
            <a:t>Class: </a:t>
          </a:r>
          <a:r>
            <a:rPr lang="en-US" dirty="0"/>
            <a:t>Company</a:t>
          </a:r>
        </a:p>
      </dgm:t>
    </dgm:pt>
    <dgm:pt modelId="{CE5FF8F5-E076-4FB1-AFAA-DFB1063890A7}" type="parTrans" cxnId="{1D924C8E-B2E7-488C-83ED-D4E3D9C136DC}">
      <dgm:prSet/>
      <dgm:spPr/>
      <dgm:t>
        <a:bodyPr/>
        <a:lstStyle/>
        <a:p>
          <a:endParaRPr lang="en-US"/>
        </a:p>
      </dgm:t>
    </dgm:pt>
    <dgm:pt modelId="{0E62420D-BC05-472B-9A3B-388A91EEA44B}" type="sibTrans" cxnId="{1D924C8E-B2E7-488C-83ED-D4E3D9C136DC}">
      <dgm:prSet/>
      <dgm:spPr/>
      <dgm:t>
        <a:bodyPr/>
        <a:lstStyle/>
        <a:p>
          <a:endParaRPr lang="en-US"/>
        </a:p>
      </dgm:t>
    </dgm:pt>
    <dgm:pt modelId="{F73AFB69-2D1F-423A-8E1E-485E22CBE29C}">
      <dgm:prSet phldrT="[Text]"/>
      <dgm:spPr/>
      <dgm:t>
        <a:bodyPr/>
        <a:lstStyle/>
        <a:p>
          <a:r>
            <a:rPr lang="en-US" b="1" dirty="0"/>
            <a:t>Object:</a:t>
          </a:r>
          <a:r>
            <a:rPr lang="en-US" dirty="0"/>
            <a:t> Microsoft</a:t>
          </a:r>
        </a:p>
      </dgm:t>
    </dgm:pt>
    <dgm:pt modelId="{D9BF55CC-F44E-4B31-A78E-05AA804A9954}" type="parTrans" cxnId="{30422621-CD50-4104-9B4E-107327E99E38}">
      <dgm:prSet/>
      <dgm:spPr/>
      <dgm:t>
        <a:bodyPr/>
        <a:lstStyle/>
        <a:p>
          <a:endParaRPr lang="en-US"/>
        </a:p>
      </dgm:t>
    </dgm:pt>
    <dgm:pt modelId="{51C691FA-07AD-4B76-839B-4235C5FBC581}" type="sibTrans" cxnId="{30422621-CD50-4104-9B4E-107327E99E38}">
      <dgm:prSet/>
      <dgm:spPr/>
      <dgm:t>
        <a:bodyPr/>
        <a:lstStyle/>
        <a:p>
          <a:endParaRPr lang="en-US"/>
        </a:p>
      </dgm:t>
    </dgm:pt>
    <dgm:pt modelId="{C5494439-468F-4157-BAFD-4EC1BBDF700E}">
      <dgm:prSet phldrT="[Text]"/>
      <dgm:spPr/>
      <dgm:t>
        <a:bodyPr/>
        <a:lstStyle/>
        <a:p>
          <a:r>
            <a:rPr lang="en-US" b="1" dirty="0"/>
            <a:t>Object: </a:t>
          </a:r>
          <a:r>
            <a:rPr lang="en-US" dirty="0"/>
            <a:t>Boeing</a:t>
          </a:r>
        </a:p>
      </dgm:t>
    </dgm:pt>
    <dgm:pt modelId="{3914B3BD-59BB-4C8D-8FDC-CA164B79AF8C}" type="parTrans" cxnId="{B7681C63-7A01-4653-A175-7AC2AA247B61}">
      <dgm:prSet/>
      <dgm:spPr/>
      <dgm:t>
        <a:bodyPr/>
        <a:lstStyle/>
        <a:p>
          <a:endParaRPr lang="en-US"/>
        </a:p>
      </dgm:t>
    </dgm:pt>
    <dgm:pt modelId="{FA93AA1B-A92C-4FB1-B82C-9775A191733C}" type="sibTrans" cxnId="{B7681C63-7A01-4653-A175-7AC2AA247B61}">
      <dgm:prSet/>
      <dgm:spPr/>
      <dgm:t>
        <a:bodyPr/>
        <a:lstStyle/>
        <a:p>
          <a:endParaRPr lang="en-US"/>
        </a:p>
      </dgm:t>
    </dgm:pt>
    <dgm:pt modelId="{75FA494B-F138-45B2-935B-CE238963A49B}" type="pres">
      <dgm:prSet presAssocID="{C92F9EF6-5FB3-44B6-A610-3AB037F7BF6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039ADB6-8DAF-487B-AC60-961D756C201B}" type="pres">
      <dgm:prSet presAssocID="{F187CE7D-8228-4062-B72D-C2396B71DF4B}" presName="root" presStyleCnt="0"/>
      <dgm:spPr/>
    </dgm:pt>
    <dgm:pt modelId="{965674BF-5761-4A3C-9BB6-53244C806415}" type="pres">
      <dgm:prSet presAssocID="{F187CE7D-8228-4062-B72D-C2396B71DF4B}" presName="rootComposite" presStyleCnt="0"/>
      <dgm:spPr/>
    </dgm:pt>
    <dgm:pt modelId="{2B61E0D5-6490-42B5-AF59-CC55E4396BBB}" type="pres">
      <dgm:prSet presAssocID="{F187CE7D-8228-4062-B72D-C2396B71DF4B}" presName="rootText" presStyleLbl="node1" presStyleIdx="0" presStyleCnt="2"/>
      <dgm:spPr/>
    </dgm:pt>
    <dgm:pt modelId="{93C14DD2-98B6-459F-BA87-4547E5F711F8}" type="pres">
      <dgm:prSet presAssocID="{F187CE7D-8228-4062-B72D-C2396B71DF4B}" presName="rootConnector" presStyleLbl="node1" presStyleIdx="0" presStyleCnt="2"/>
      <dgm:spPr/>
    </dgm:pt>
    <dgm:pt modelId="{2A8C14B3-D7FB-46BD-851A-33D1FAED217E}" type="pres">
      <dgm:prSet presAssocID="{F187CE7D-8228-4062-B72D-C2396B71DF4B}" presName="childShape" presStyleCnt="0"/>
      <dgm:spPr/>
    </dgm:pt>
    <dgm:pt modelId="{0F4EE8AA-8482-4ECC-957B-DC9DE375CCDD}" type="pres">
      <dgm:prSet presAssocID="{A3546C28-204C-40C0-B2D6-38CA81FBC000}" presName="Name13" presStyleLbl="parChTrans1D2" presStyleIdx="0" presStyleCnt="4"/>
      <dgm:spPr/>
    </dgm:pt>
    <dgm:pt modelId="{74D8F891-8DC3-49BA-B29E-70158FBB418C}" type="pres">
      <dgm:prSet presAssocID="{C4916CEC-2584-489E-A71F-5D45A578D77B}" presName="childText" presStyleLbl="bgAcc1" presStyleIdx="0" presStyleCnt="4">
        <dgm:presLayoutVars>
          <dgm:bulletEnabled val="1"/>
        </dgm:presLayoutVars>
      </dgm:prSet>
      <dgm:spPr/>
    </dgm:pt>
    <dgm:pt modelId="{EF679E81-8DA0-476E-8808-F11E0341BEA7}" type="pres">
      <dgm:prSet presAssocID="{93C435DD-1F8A-4461-8F8E-1CC46EC88CD2}" presName="Name13" presStyleLbl="parChTrans1D2" presStyleIdx="1" presStyleCnt="4"/>
      <dgm:spPr/>
    </dgm:pt>
    <dgm:pt modelId="{FE55866E-054B-4B4C-8D0D-974241169184}" type="pres">
      <dgm:prSet presAssocID="{12FB8AEE-E57A-4BCD-90C6-DD57106BE548}" presName="childText" presStyleLbl="bgAcc1" presStyleIdx="1" presStyleCnt="4">
        <dgm:presLayoutVars>
          <dgm:bulletEnabled val="1"/>
        </dgm:presLayoutVars>
      </dgm:prSet>
      <dgm:spPr/>
    </dgm:pt>
    <dgm:pt modelId="{5B3B0743-6D79-4BF8-834E-69FF53F35B66}" type="pres">
      <dgm:prSet presAssocID="{17DC8062-707C-4353-911A-ED55CFC26C75}" presName="root" presStyleCnt="0"/>
      <dgm:spPr/>
    </dgm:pt>
    <dgm:pt modelId="{6B5ABC9A-8950-4000-9DCB-4163BA371EF6}" type="pres">
      <dgm:prSet presAssocID="{17DC8062-707C-4353-911A-ED55CFC26C75}" presName="rootComposite" presStyleCnt="0"/>
      <dgm:spPr/>
    </dgm:pt>
    <dgm:pt modelId="{32BF4C3F-9A1C-47CD-BFCE-93255D179D3B}" type="pres">
      <dgm:prSet presAssocID="{17DC8062-707C-4353-911A-ED55CFC26C75}" presName="rootText" presStyleLbl="node1" presStyleIdx="1" presStyleCnt="2"/>
      <dgm:spPr/>
    </dgm:pt>
    <dgm:pt modelId="{B0FBFC94-FEEC-4A73-BF14-5146553C0AA6}" type="pres">
      <dgm:prSet presAssocID="{17DC8062-707C-4353-911A-ED55CFC26C75}" presName="rootConnector" presStyleLbl="node1" presStyleIdx="1" presStyleCnt="2"/>
      <dgm:spPr/>
    </dgm:pt>
    <dgm:pt modelId="{DC09C02C-01EC-4F9F-9A8D-8CCC8282ED51}" type="pres">
      <dgm:prSet presAssocID="{17DC8062-707C-4353-911A-ED55CFC26C75}" presName="childShape" presStyleCnt="0"/>
      <dgm:spPr/>
    </dgm:pt>
    <dgm:pt modelId="{7A696FA7-1AF9-4221-A6B7-260C74665F23}" type="pres">
      <dgm:prSet presAssocID="{D9BF55CC-F44E-4B31-A78E-05AA804A9954}" presName="Name13" presStyleLbl="parChTrans1D2" presStyleIdx="2" presStyleCnt="4"/>
      <dgm:spPr/>
    </dgm:pt>
    <dgm:pt modelId="{FB46A28E-180F-4078-8D81-B7B3C21D5D9F}" type="pres">
      <dgm:prSet presAssocID="{F73AFB69-2D1F-423A-8E1E-485E22CBE29C}" presName="childText" presStyleLbl="bgAcc1" presStyleIdx="2" presStyleCnt="4">
        <dgm:presLayoutVars>
          <dgm:bulletEnabled val="1"/>
        </dgm:presLayoutVars>
      </dgm:prSet>
      <dgm:spPr/>
    </dgm:pt>
    <dgm:pt modelId="{88C4647F-6360-4777-8E69-C263517E1A72}" type="pres">
      <dgm:prSet presAssocID="{3914B3BD-59BB-4C8D-8FDC-CA164B79AF8C}" presName="Name13" presStyleLbl="parChTrans1D2" presStyleIdx="3" presStyleCnt="4"/>
      <dgm:spPr/>
    </dgm:pt>
    <dgm:pt modelId="{B1B28777-F9A6-43D7-81B3-5046033F1F76}" type="pres">
      <dgm:prSet presAssocID="{C5494439-468F-4157-BAFD-4EC1BBDF700E}" presName="childText" presStyleLbl="bgAcc1" presStyleIdx="3" presStyleCnt="4">
        <dgm:presLayoutVars>
          <dgm:bulletEnabled val="1"/>
        </dgm:presLayoutVars>
      </dgm:prSet>
      <dgm:spPr/>
    </dgm:pt>
  </dgm:ptLst>
  <dgm:cxnLst>
    <dgm:cxn modelId="{AF16DB0A-C888-455C-9530-4ADC0EB557B4}" type="presOf" srcId="{C4916CEC-2584-489E-A71F-5D45A578D77B}" destId="{74D8F891-8DC3-49BA-B29E-70158FBB418C}" srcOrd="0" destOrd="0" presId="urn:microsoft.com/office/officeart/2005/8/layout/hierarchy3"/>
    <dgm:cxn modelId="{12A4B31B-E0E6-4A09-A64E-08BA3F693B79}" srcId="{F187CE7D-8228-4062-B72D-C2396B71DF4B}" destId="{12FB8AEE-E57A-4BCD-90C6-DD57106BE548}" srcOrd="1" destOrd="0" parTransId="{93C435DD-1F8A-4461-8F8E-1CC46EC88CD2}" sibTransId="{30AFD472-4C7E-4682-9AA3-C2D19D328EC5}"/>
    <dgm:cxn modelId="{30422621-CD50-4104-9B4E-107327E99E38}" srcId="{17DC8062-707C-4353-911A-ED55CFC26C75}" destId="{F73AFB69-2D1F-423A-8E1E-485E22CBE29C}" srcOrd="0" destOrd="0" parTransId="{D9BF55CC-F44E-4B31-A78E-05AA804A9954}" sibTransId="{51C691FA-07AD-4B76-839B-4235C5FBC581}"/>
    <dgm:cxn modelId="{FC5FC830-E120-4F21-B8C4-D6363A5BC337}" type="presOf" srcId="{F187CE7D-8228-4062-B72D-C2396B71DF4B}" destId="{2B61E0D5-6490-42B5-AF59-CC55E4396BBB}" srcOrd="0" destOrd="0" presId="urn:microsoft.com/office/officeart/2005/8/layout/hierarchy3"/>
    <dgm:cxn modelId="{81743834-C4FA-4B02-9E11-920C65D4A4E2}" type="presOf" srcId="{93C435DD-1F8A-4461-8F8E-1CC46EC88CD2}" destId="{EF679E81-8DA0-476E-8808-F11E0341BEA7}" srcOrd="0" destOrd="0" presId="urn:microsoft.com/office/officeart/2005/8/layout/hierarchy3"/>
    <dgm:cxn modelId="{B7681C63-7A01-4653-A175-7AC2AA247B61}" srcId="{17DC8062-707C-4353-911A-ED55CFC26C75}" destId="{C5494439-468F-4157-BAFD-4EC1BBDF700E}" srcOrd="1" destOrd="0" parTransId="{3914B3BD-59BB-4C8D-8FDC-CA164B79AF8C}" sibTransId="{FA93AA1B-A92C-4FB1-B82C-9775A191733C}"/>
    <dgm:cxn modelId="{E17D1E67-009E-43FF-B5BE-8BC6E40805E7}" type="presOf" srcId="{C5494439-468F-4157-BAFD-4EC1BBDF700E}" destId="{B1B28777-F9A6-43D7-81B3-5046033F1F76}" srcOrd="0" destOrd="0" presId="urn:microsoft.com/office/officeart/2005/8/layout/hierarchy3"/>
    <dgm:cxn modelId="{1F4D3D6D-1EC5-4A53-A6C8-1383D267A018}" srcId="{F187CE7D-8228-4062-B72D-C2396B71DF4B}" destId="{C4916CEC-2584-489E-A71F-5D45A578D77B}" srcOrd="0" destOrd="0" parTransId="{A3546C28-204C-40C0-B2D6-38CA81FBC000}" sibTransId="{EBE07721-E82E-4C8E-B35A-B54701627451}"/>
    <dgm:cxn modelId="{A36E6A72-16B8-443A-B329-4D6009F1C043}" type="presOf" srcId="{A3546C28-204C-40C0-B2D6-38CA81FBC000}" destId="{0F4EE8AA-8482-4ECC-957B-DC9DE375CCDD}" srcOrd="0" destOrd="0" presId="urn:microsoft.com/office/officeart/2005/8/layout/hierarchy3"/>
    <dgm:cxn modelId="{4B862A57-B59D-46C4-B770-9560F7D527B3}" type="presOf" srcId="{C92F9EF6-5FB3-44B6-A610-3AB037F7BF68}" destId="{75FA494B-F138-45B2-935B-CE238963A49B}" srcOrd="0" destOrd="0" presId="urn:microsoft.com/office/officeart/2005/8/layout/hierarchy3"/>
    <dgm:cxn modelId="{D2D5A67A-B4D5-4007-8ECF-0837149D76F7}" type="presOf" srcId="{17DC8062-707C-4353-911A-ED55CFC26C75}" destId="{32BF4C3F-9A1C-47CD-BFCE-93255D179D3B}" srcOrd="0" destOrd="0" presId="urn:microsoft.com/office/officeart/2005/8/layout/hierarchy3"/>
    <dgm:cxn modelId="{66023283-D561-441B-9087-1FE338D4C777}" srcId="{C92F9EF6-5FB3-44B6-A610-3AB037F7BF68}" destId="{F187CE7D-8228-4062-B72D-C2396B71DF4B}" srcOrd="0" destOrd="0" parTransId="{BD7F9931-6976-4984-9C79-BD1CAAD936D9}" sibTransId="{BE4597A1-B601-45B1-B95D-348333C1F884}"/>
    <dgm:cxn modelId="{1D924C8E-B2E7-488C-83ED-D4E3D9C136DC}" srcId="{C92F9EF6-5FB3-44B6-A610-3AB037F7BF68}" destId="{17DC8062-707C-4353-911A-ED55CFC26C75}" srcOrd="1" destOrd="0" parTransId="{CE5FF8F5-E076-4FB1-AFAA-DFB1063890A7}" sibTransId="{0E62420D-BC05-472B-9A3B-388A91EEA44B}"/>
    <dgm:cxn modelId="{EDCBCC98-8ADF-40E7-9927-5BEE4A2C539F}" type="presOf" srcId="{F73AFB69-2D1F-423A-8E1E-485E22CBE29C}" destId="{FB46A28E-180F-4078-8D81-B7B3C21D5D9F}" srcOrd="0" destOrd="0" presId="urn:microsoft.com/office/officeart/2005/8/layout/hierarchy3"/>
    <dgm:cxn modelId="{AB870AAD-98D0-4E07-8A87-0F82117DB6E4}" type="presOf" srcId="{17DC8062-707C-4353-911A-ED55CFC26C75}" destId="{B0FBFC94-FEEC-4A73-BF14-5146553C0AA6}" srcOrd="1" destOrd="0" presId="urn:microsoft.com/office/officeart/2005/8/layout/hierarchy3"/>
    <dgm:cxn modelId="{E452C7B1-6ED5-4C3B-BDA3-434B050FC0BD}" type="presOf" srcId="{F187CE7D-8228-4062-B72D-C2396B71DF4B}" destId="{93C14DD2-98B6-459F-BA87-4547E5F711F8}" srcOrd="1" destOrd="0" presId="urn:microsoft.com/office/officeart/2005/8/layout/hierarchy3"/>
    <dgm:cxn modelId="{FA0594B6-3699-4115-BC53-E3E6B8F2FA0B}" type="presOf" srcId="{D9BF55CC-F44E-4B31-A78E-05AA804A9954}" destId="{7A696FA7-1AF9-4221-A6B7-260C74665F23}" srcOrd="0" destOrd="0" presId="urn:microsoft.com/office/officeart/2005/8/layout/hierarchy3"/>
    <dgm:cxn modelId="{2BAD3AC8-80DE-4BFF-991D-FA18B296E870}" type="presOf" srcId="{12FB8AEE-E57A-4BCD-90C6-DD57106BE548}" destId="{FE55866E-054B-4B4C-8D0D-974241169184}" srcOrd="0" destOrd="0" presId="urn:microsoft.com/office/officeart/2005/8/layout/hierarchy3"/>
    <dgm:cxn modelId="{745564FC-8022-47FE-932D-A6A525FC287A}" type="presOf" srcId="{3914B3BD-59BB-4C8D-8FDC-CA164B79AF8C}" destId="{88C4647F-6360-4777-8E69-C263517E1A72}" srcOrd="0" destOrd="0" presId="urn:microsoft.com/office/officeart/2005/8/layout/hierarchy3"/>
    <dgm:cxn modelId="{9EFE4CC8-3AE2-4F8C-970E-B7015BEB5289}" type="presParOf" srcId="{75FA494B-F138-45B2-935B-CE238963A49B}" destId="{0039ADB6-8DAF-487B-AC60-961D756C201B}" srcOrd="0" destOrd="0" presId="urn:microsoft.com/office/officeart/2005/8/layout/hierarchy3"/>
    <dgm:cxn modelId="{6D7DB267-E9F8-47EA-8CCF-33DAE4C9D297}" type="presParOf" srcId="{0039ADB6-8DAF-487B-AC60-961D756C201B}" destId="{965674BF-5761-4A3C-9BB6-53244C806415}" srcOrd="0" destOrd="0" presId="urn:microsoft.com/office/officeart/2005/8/layout/hierarchy3"/>
    <dgm:cxn modelId="{49B0477A-2281-4718-9640-4FCFDC821A78}" type="presParOf" srcId="{965674BF-5761-4A3C-9BB6-53244C806415}" destId="{2B61E0D5-6490-42B5-AF59-CC55E4396BBB}" srcOrd="0" destOrd="0" presId="urn:microsoft.com/office/officeart/2005/8/layout/hierarchy3"/>
    <dgm:cxn modelId="{5DB48322-5764-431C-8913-E52E71F1F496}" type="presParOf" srcId="{965674BF-5761-4A3C-9BB6-53244C806415}" destId="{93C14DD2-98B6-459F-BA87-4547E5F711F8}" srcOrd="1" destOrd="0" presId="urn:microsoft.com/office/officeart/2005/8/layout/hierarchy3"/>
    <dgm:cxn modelId="{CE63D69E-2E28-4842-96C8-416A09602E91}" type="presParOf" srcId="{0039ADB6-8DAF-487B-AC60-961D756C201B}" destId="{2A8C14B3-D7FB-46BD-851A-33D1FAED217E}" srcOrd="1" destOrd="0" presId="urn:microsoft.com/office/officeart/2005/8/layout/hierarchy3"/>
    <dgm:cxn modelId="{FE773DD5-3FBE-4235-B412-385EF34039CD}" type="presParOf" srcId="{2A8C14B3-D7FB-46BD-851A-33D1FAED217E}" destId="{0F4EE8AA-8482-4ECC-957B-DC9DE375CCDD}" srcOrd="0" destOrd="0" presId="urn:microsoft.com/office/officeart/2005/8/layout/hierarchy3"/>
    <dgm:cxn modelId="{C158B915-F9C5-4413-A533-9F12DC9F69DD}" type="presParOf" srcId="{2A8C14B3-D7FB-46BD-851A-33D1FAED217E}" destId="{74D8F891-8DC3-49BA-B29E-70158FBB418C}" srcOrd="1" destOrd="0" presId="urn:microsoft.com/office/officeart/2005/8/layout/hierarchy3"/>
    <dgm:cxn modelId="{895C634C-39E2-43F6-A90C-7168D029CD00}" type="presParOf" srcId="{2A8C14B3-D7FB-46BD-851A-33D1FAED217E}" destId="{EF679E81-8DA0-476E-8808-F11E0341BEA7}" srcOrd="2" destOrd="0" presId="urn:microsoft.com/office/officeart/2005/8/layout/hierarchy3"/>
    <dgm:cxn modelId="{6FB3DC93-6239-4CBD-851F-993436A45384}" type="presParOf" srcId="{2A8C14B3-D7FB-46BD-851A-33D1FAED217E}" destId="{FE55866E-054B-4B4C-8D0D-974241169184}" srcOrd="3" destOrd="0" presId="urn:microsoft.com/office/officeart/2005/8/layout/hierarchy3"/>
    <dgm:cxn modelId="{AA71C936-727C-4F50-B0D5-D28F575FD8E4}" type="presParOf" srcId="{75FA494B-F138-45B2-935B-CE238963A49B}" destId="{5B3B0743-6D79-4BF8-834E-69FF53F35B66}" srcOrd="1" destOrd="0" presId="urn:microsoft.com/office/officeart/2005/8/layout/hierarchy3"/>
    <dgm:cxn modelId="{8A9F2210-595C-409E-B5A6-0C9E4AFDCC00}" type="presParOf" srcId="{5B3B0743-6D79-4BF8-834E-69FF53F35B66}" destId="{6B5ABC9A-8950-4000-9DCB-4163BA371EF6}" srcOrd="0" destOrd="0" presId="urn:microsoft.com/office/officeart/2005/8/layout/hierarchy3"/>
    <dgm:cxn modelId="{1F577F97-DFBB-498F-8134-93397580B29B}" type="presParOf" srcId="{6B5ABC9A-8950-4000-9DCB-4163BA371EF6}" destId="{32BF4C3F-9A1C-47CD-BFCE-93255D179D3B}" srcOrd="0" destOrd="0" presId="urn:microsoft.com/office/officeart/2005/8/layout/hierarchy3"/>
    <dgm:cxn modelId="{B139A94E-2A20-40A1-9E52-0007BE25E1F5}" type="presParOf" srcId="{6B5ABC9A-8950-4000-9DCB-4163BA371EF6}" destId="{B0FBFC94-FEEC-4A73-BF14-5146553C0AA6}" srcOrd="1" destOrd="0" presId="urn:microsoft.com/office/officeart/2005/8/layout/hierarchy3"/>
    <dgm:cxn modelId="{CF5BB8D8-6D3D-4134-A25D-B1DA4FBEDF75}" type="presParOf" srcId="{5B3B0743-6D79-4BF8-834E-69FF53F35B66}" destId="{DC09C02C-01EC-4F9F-9A8D-8CCC8282ED51}" srcOrd="1" destOrd="0" presId="urn:microsoft.com/office/officeart/2005/8/layout/hierarchy3"/>
    <dgm:cxn modelId="{E13A7851-BC0A-4F82-80ED-ACC99A032EBC}" type="presParOf" srcId="{DC09C02C-01EC-4F9F-9A8D-8CCC8282ED51}" destId="{7A696FA7-1AF9-4221-A6B7-260C74665F23}" srcOrd="0" destOrd="0" presId="urn:microsoft.com/office/officeart/2005/8/layout/hierarchy3"/>
    <dgm:cxn modelId="{51C02255-5F6C-4C26-938C-855CC65CD043}" type="presParOf" srcId="{DC09C02C-01EC-4F9F-9A8D-8CCC8282ED51}" destId="{FB46A28E-180F-4078-8D81-B7B3C21D5D9F}" srcOrd="1" destOrd="0" presId="urn:microsoft.com/office/officeart/2005/8/layout/hierarchy3"/>
    <dgm:cxn modelId="{FA03A852-C6E4-4AA7-A53A-1EFE20869542}" type="presParOf" srcId="{DC09C02C-01EC-4F9F-9A8D-8CCC8282ED51}" destId="{88C4647F-6360-4777-8E69-C263517E1A72}" srcOrd="2" destOrd="0" presId="urn:microsoft.com/office/officeart/2005/8/layout/hierarchy3"/>
    <dgm:cxn modelId="{084324C7-CD4E-47C8-ADCF-FA9CD76B8839}" type="presParOf" srcId="{DC09C02C-01EC-4F9F-9A8D-8CCC8282ED51}" destId="{B1B28777-F9A6-43D7-81B3-5046033F1F7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572B08-562D-409B-AFDB-09197180FF08}">
      <dsp:nvSpPr>
        <dsp:cNvPr id="0" name=""/>
        <dsp:cNvSpPr/>
      </dsp:nvSpPr>
      <dsp:spPr>
        <a:xfrm>
          <a:off x="4366" y="219294"/>
          <a:ext cx="3798689" cy="1519475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Monolitihic</a:t>
          </a:r>
          <a:r>
            <a:rPr lang="en-US" sz="3200" kern="1200" dirty="0"/>
            <a:t> </a:t>
          </a:r>
          <a:r>
            <a:rPr lang="en-US" sz="3200" kern="1200" dirty="0">
              <a:latin typeface="Courier New" pitchFamily="49" charset="0"/>
              <a:cs typeface="Courier New" pitchFamily="49" charset="0"/>
            </a:rPr>
            <a:t>main() </a:t>
          </a:r>
          <a:r>
            <a:rPr lang="en-US" sz="3200" kern="1200" dirty="0"/>
            <a:t>function</a:t>
          </a:r>
        </a:p>
      </dsp:txBody>
      <dsp:txXfrm>
        <a:off x="764104" y="219294"/>
        <a:ext cx="2279214" cy="1519475"/>
      </dsp:txXfrm>
    </dsp:sp>
    <dsp:sp modelId="{A3385559-6103-4B6B-A710-ABD3AF944B8A}">
      <dsp:nvSpPr>
        <dsp:cNvPr id="0" name=""/>
        <dsp:cNvSpPr/>
      </dsp:nvSpPr>
      <dsp:spPr>
        <a:xfrm>
          <a:off x="4366" y="1928705"/>
          <a:ext cx="3038951" cy="90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Code and data together</a:t>
          </a:r>
        </a:p>
      </dsp:txBody>
      <dsp:txXfrm>
        <a:off x="4366" y="1928705"/>
        <a:ext cx="3038951" cy="900000"/>
      </dsp:txXfrm>
    </dsp:sp>
    <dsp:sp modelId="{01B1DECE-F8FE-4C28-A0CC-5834963E1954}">
      <dsp:nvSpPr>
        <dsp:cNvPr id="0" name=""/>
        <dsp:cNvSpPr/>
      </dsp:nvSpPr>
      <dsp:spPr>
        <a:xfrm>
          <a:off x="3587055" y="219294"/>
          <a:ext cx="3798689" cy="1519475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Work divided into functions</a:t>
          </a:r>
        </a:p>
      </dsp:txBody>
      <dsp:txXfrm>
        <a:off x="4346793" y="219294"/>
        <a:ext cx="2279214" cy="1519475"/>
      </dsp:txXfrm>
    </dsp:sp>
    <dsp:sp modelId="{7272CABA-35B2-454F-93ED-DBC4D07E1A75}">
      <dsp:nvSpPr>
        <dsp:cNvPr id="0" name=""/>
        <dsp:cNvSpPr/>
      </dsp:nvSpPr>
      <dsp:spPr>
        <a:xfrm>
          <a:off x="3587055" y="1928705"/>
          <a:ext cx="3038951" cy="90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Code separated, but data shared</a:t>
          </a:r>
        </a:p>
      </dsp:txBody>
      <dsp:txXfrm>
        <a:off x="3587055" y="1928705"/>
        <a:ext cx="3038951" cy="900000"/>
      </dsp:txXfrm>
    </dsp:sp>
    <dsp:sp modelId="{79CED591-B6E9-478A-BA72-CF189FC616E3}">
      <dsp:nvSpPr>
        <dsp:cNvPr id="0" name=""/>
        <dsp:cNvSpPr/>
      </dsp:nvSpPr>
      <dsp:spPr>
        <a:xfrm>
          <a:off x="7169744" y="219294"/>
          <a:ext cx="3798689" cy="1519475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Objects</a:t>
          </a:r>
        </a:p>
      </dsp:txBody>
      <dsp:txXfrm>
        <a:off x="7929482" y="219294"/>
        <a:ext cx="2279214" cy="1519475"/>
      </dsp:txXfrm>
    </dsp:sp>
    <dsp:sp modelId="{635FC3D0-D574-4601-85B4-3053826E6813}">
      <dsp:nvSpPr>
        <dsp:cNvPr id="0" name=""/>
        <dsp:cNvSpPr/>
      </dsp:nvSpPr>
      <dsp:spPr>
        <a:xfrm>
          <a:off x="7169744" y="1928705"/>
          <a:ext cx="3038951" cy="90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Code and data separated</a:t>
          </a:r>
        </a:p>
      </dsp:txBody>
      <dsp:txXfrm>
        <a:off x="7169744" y="1928705"/>
        <a:ext cx="3038951" cy="90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61E0D5-6490-42B5-AF59-CC55E4396BBB}">
      <dsp:nvSpPr>
        <dsp:cNvPr id="0" name=""/>
        <dsp:cNvSpPr/>
      </dsp:nvSpPr>
      <dsp:spPr>
        <a:xfrm>
          <a:off x="436066" y="496"/>
          <a:ext cx="2321718" cy="11608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1" kern="1200" dirty="0"/>
            <a:t>Class: </a:t>
          </a:r>
          <a:r>
            <a:rPr lang="en-US" sz="3500" kern="1200" dirty="0"/>
            <a:t>Human</a:t>
          </a:r>
        </a:p>
      </dsp:txBody>
      <dsp:txXfrm>
        <a:off x="470066" y="34496"/>
        <a:ext cx="2253718" cy="1092859"/>
      </dsp:txXfrm>
    </dsp:sp>
    <dsp:sp modelId="{0F4EE8AA-8482-4ECC-957B-DC9DE375CCDD}">
      <dsp:nvSpPr>
        <dsp:cNvPr id="0" name=""/>
        <dsp:cNvSpPr/>
      </dsp:nvSpPr>
      <dsp:spPr>
        <a:xfrm>
          <a:off x="668238" y="1161355"/>
          <a:ext cx="232171" cy="8706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0644"/>
              </a:lnTo>
              <a:lnTo>
                <a:pt x="232171" y="870644"/>
              </a:lnTo>
            </a:path>
          </a:pathLst>
        </a:custGeom>
        <a:noFill/>
        <a:ln w="63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D8F891-8DC3-49BA-B29E-70158FBB418C}">
      <dsp:nvSpPr>
        <dsp:cNvPr id="0" name=""/>
        <dsp:cNvSpPr/>
      </dsp:nvSpPr>
      <dsp:spPr>
        <a:xfrm>
          <a:off x="900410" y="1451570"/>
          <a:ext cx="1857374" cy="11608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/>
            <a:t>Object: </a:t>
          </a:r>
          <a:r>
            <a:rPr lang="en-US" sz="2500" kern="1200" dirty="0"/>
            <a:t>David Bowie</a:t>
          </a:r>
        </a:p>
      </dsp:txBody>
      <dsp:txXfrm>
        <a:off x="934410" y="1485570"/>
        <a:ext cx="1789374" cy="1092859"/>
      </dsp:txXfrm>
    </dsp:sp>
    <dsp:sp modelId="{EF679E81-8DA0-476E-8808-F11E0341BEA7}">
      <dsp:nvSpPr>
        <dsp:cNvPr id="0" name=""/>
        <dsp:cNvSpPr/>
      </dsp:nvSpPr>
      <dsp:spPr>
        <a:xfrm>
          <a:off x="668238" y="1161355"/>
          <a:ext cx="232171" cy="23217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1718"/>
              </a:lnTo>
              <a:lnTo>
                <a:pt x="232171" y="2321718"/>
              </a:lnTo>
            </a:path>
          </a:pathLst>
        </a:custGeom>
        <a:noFill/>
        <a:ln w="63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55866E-054B-4B4C-8D0D-974241169184}">
      <dsp:nvSpPr>
        <dsp:cNvPr id="0" name=""/>
        <dsp:cNvSpPr/>
      </dsp:nvSpPr>
      <dsp:spPr>
        <a:xfrm>
          <a:off x="900410" y="2902644"/>
          <a:ext cx="1857374" cy="11608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/>
            <a:t>Object: </a:t>
          </a:r>
          <a:r>
            <a:rPr lang="en-US" sz="2500" kern="1200" dirty="0"/>
            <a:t>Joe Biden</a:t>
          </a:r>
        </a:p>
      </dsp:txBody>
      <dsp:txXfrm>
        <a:off x="934410" y="2936644"/>
        <a:ext cx="1789374" cy="1092859"/>
      </dsp:txXfrm>
    </dsp:sp>
    <dsp:sp modelId="{32BF4C3F-9A1C-47CD-BFCE-93255D179D3B}">
      <dsp:nvSpPr>
        <dsp:cNvPr id="0" name=""/>
        <dsp:cNvSpPr/>
      </dsp:nvSpPr>
      <dsp:spPr>
        <a:xfrm>
          <a:off x="3338214" y="496"/>
          <a:ext cx="2321718" cy="11608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1" kern="1200" dirty="0"/>
            <a:t>Class: </a:t>
          </a:r>
          <a:r>
            <a:rPr lang="en-US" sz="3500" kern="1200" dirty="0"/>
            <a:t>Company</a:t>
          </a:r>
        </a:p>
      </dsp:txBody>
      <dsp:txXfrm>
        <a:off x="3372214" y="34496"/>
        <a:ext cx="2253718" cy="1092859"/>
      </dsp:txXfrm>
    </dsp:sp>
    <dsp:sp modelId="{7A696FA7-1AF9-4221-A6B7-260C74665F23}">
      <dsp:nvSpPr>
        <dsp:cNvPr id="0" name=""/>
        <dsp:cNvSpPr/>
      </dsp:nvSpPr>
      <dsp:spPr>
        <a:xfrm>
          <a:off x="3570386" y="1161355"/>
          <a:ext cx="232171" cy="8706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0644"/>
              </a:lnTo>
              <a:lnTo>
                <a:pt x="232171" y="870644"/>
              </a:lnTo>
            </a:path>
          </a:pathLst>
        </a:custGeom>
        <a:noFill/>
        <a:ln w="63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46A28E-180F-4078-8D81-B7B3C21D5D9F}">
      <dsp:nvSpPr>
        <dsp:cNvPr id="0" name=""/>
        <dsp:cNvSpPr/>
      </dsp:nvSpPr>
      <dsp:spPr>
        <a:xfrm>
          <a:off x="3802558" y="1451570"/>
          <a:ext cx="1857374" cy="11608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/>
            <a:t>Object:</a:t>
          </a:r>
          <a:r>
            <a:rPr lang="en-US" sz="2500" kern="1200" dirty="0"/>
            <a:t> Microsoft</a:t>
          </a:r>
        </a:p>
      </dsp:txBody>
      <dsp:txXfrm>
        <a:off x="3836558" y="1485570"/>
        <a:ext cx="1789374" cy="1092859"/>
      </dsp:txXfrm>
    </dsp:sp>
    <dsp:sp modelId="{88C4647F-6360-4777-8E69-C263517E1A72}">
      <dsp:nvSpPr>
        <dsp:cNvPr id="0" name=""/>
        <dsp:cNvSpPr/>
      </dsp:nvSpPr>
      <dsp:spPr>
        <a:xfrm>
          <a:off x="3570386" y="1161355"/>
          <a:ext cx="232171" cy="23217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1718"/>
              </a:lnTo>
              <a:lnTo>
                <a:pt x="232171" y="2321718"/>
              </a:lnTo>
            </a:path>
          </a:pathLst>
        </a:custGeom>
        <a:noFill/>
        <a:ln w="63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B28777-F9A6-43D7-81B3-5046033F1F76}">
      <dsp:nvSpPr>
        <dsp:cNvPr id="0" name=""/>
        <dsp:cNvSpPr/>
      </dsp:nvSpPr>
      <dsp:spPr>
        <a:xfrm>
          <a:off x="3802558" y="2902644"/>
          <a:ext cx="1857374" cy="11608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/>
            <a:t>Object: </a:t>
          </a:r>
          <a:r>
            <a:rPr lang="en-US" sz="2500" kern="1200" dirty="0"/>
            <a:t>Boeing</a:t>
          </a:r>
        </a:p>
      </dsp:txBody>
      <dsp:txXfrm>
        <a:off x="3836558" y="2936644"/>
        <a:ext cx="1789374" cy="10928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8/30/2024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035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8/30/2024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Exceptions in code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118872" indent="0">
              <a:buNone/>
            </a:pP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try-with-resources automatically closes Scanner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(Scanner in =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Scanner(file)) {</a:t>
            </a:r>
          </a:p>
          <a:p>
            <a:pPr marL="411480" lvl="1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in.hasNextInt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pPr marL="411480" lvl="1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process(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in.nextInt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411480" lvl="1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118872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 marL="118872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"File 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+ 			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file.getName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() +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 not found !"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59354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OOP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877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object?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Members</a:t>
            </a:r>
          </a:p>
          <a:p>
            <a:r>
              <a:rPr lang="en-US" dirty="0"/>
              <a:t>Methods</a:t>
            </a:r>
          </a:p>
          <a:p>
            <a:r>
              <a:rPr lang="en-US" dirty="0"/>
              <a:t>Why are they useful?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882810327"/>
              </p:ext>
            </p:extLst>
          </p:nvPr>
        </p:nvGraphicFramePr>
        <p:xfrm>
          <a:off x="609600" y="3429000"/>
          <a:ext cx="10972800" cy="304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7984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3572B08-562D-409B-AFDB-09197180FF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dgm id="{83572B08-562D-409B-AFDB-09197180FF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3385559-6103-4B6B-A710-ABD3AF944B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dgm id="{A3385559-6103-4B6B-A710-ABD3AF944B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1B1DECE-F8FE-4C28-A0CC-5834963E19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graphicEl>
                                              <a:dgm id="{01B1DECE-F8FE-4C28-A0CC-5834963E19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272CABA-35B2-454F-93ED-DBC4D07E1A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graphicEl>
                                              <a:dgm id="{7272CABA-35B2-454F-93ED-DBC4D07E1A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9CED591-B6E9-478A-BA72-CF189FC616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graphicEl>
                                              <a:dgm id="{79CED591-B6E9-478A-BA72-CF189FC616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35FC3D0-D574-4601-85B4-3053826E68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graphicEl>
                                              <a:dgm id="{635FC3D0-D574-4601-85B4-3053826E68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6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class?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template or prototype for an object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99500333"/>
              </p:ext>
            </p:extLst>
          </p:nvPr>
        </p:nvGraphicFramePr>
        <p:xfrm>
          <a:off x="3200400" y="2438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873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61E0D5-6490-42B5-AF59-CC55E4396B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2B61E0D5-6490-42B5-AF59-CC55E4396B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4EE8AA-8482-4ECC-957B-DC9DE375CC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0F4EE8AA-8482-4ECC-957B-DC9DE375CC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D8F891-8DC3-49BA-B29E-70158FBB41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74D8F891-8DC3-49BA-B29E-70158FBB41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679E81-8DA0-476E-8808-F11E0341BE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EF679E81-8DA0-476E-8808-F11E0341BE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E55866E-054B-4B4C-8D0D-9742411691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FE55866E-054B-4B4C-8D0D-9742411691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BF4C3F-9A1C-47CD-BFCE-93255D179D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32BF4C3F-9A1C-47CD-BFCE-93255D179D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696FA7-1AF9-4221-A6B7-260C74665F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7A696FA7-1AF9-4221-A6B7-260C74665F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46A28E-180F-4078-8D81-B7B3C21D5D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graphicEl>
                                              <a:dgm id="{FB46A28E-180F-4078-8D81-B7B3C21D5D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C4647F-6360-4777-8E69-C263517E1A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graphicEl>
                                              <a:dgm id="{88C4647F-6360-4777-8E69-C263517E1A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1B28777-F9A6-43D7-81B3-5046033F1F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graphicEl>
                                              <a:dgm id="{B1B28777-F9A6-43D7-81B3-5046033F1F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4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Object-Oriented Programming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Encapsulation</a:t>
            </a:r>
          </a:p>
          <a:p>
            <a:r>
              <a:rPr lang="en-US" dirty="0"/>
              <a:t>Dynamic dispatch</a:t>
            </a:r>
          </a:p>
          <a:p>
            <a:r>
              <a:rPr lang="en-US" dirty="0"/>
              <a:t>Polymorphism </a:t>
            </a:r>
          </a:p>
          <a:p>
            <a:r>
              <a:rPr lang="en-US" dirty="0"/>
              <a:t>Inheritance </a:t>
            </a:r>
          </a:p>
          <a:p>
            <a:r>
              <a:rPr lang="en-US" dirty="0"/>
              <a:t>Self-reference</a:t>
            </a:r>
          </a:p>
        </p:txBody>
      </p:sp>
    </p:spTree>
    <p:extLst>
      <p:ext uri="{BB962C8B-B14F-4D97-AF65-F5344CB8AC3E}">
        <p14:creationId xmlns:p14="http://schemas.microsoft.com/office/powerpoint/2010/main" val="4121057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Encapsulation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Information hiding</a:t>
            </a:r>
          </a:p>
          <a:p>
            <a:r>
              <a:rPr lang="en-US" dirty="0"/>
              <a:t>We want to bind operations and data tightly together</a:t>
            </a:r>
          </a:p>
          <a:p>
            <a:r>
              <a:rPr lang="en-US" dirty="0"/>
              <a:t>Consequently, we don't want you to touch our privates</a:t>
            </a:r>
          </a:p>
          <a:p>
            <a:r>
              <a:rPr lang="en-US" dirty="0"/>
              <a:t>Encapsulation in Java is provided by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dirty="0"/>
              <a:t> keywords (and also by default, package level access)</a:t>
            </a:r>
          </a:p>
          <a:p>
            <a:r>
              <a:rPr lang="en-US" dirty="0"/>
              <a:t>Hardcore OOP people think that </a:t>
            </a:r>
            <a:r>
              <a:rPr lang="en-US" b="1" dirty="0"/>
              <a:t>all</a:t>
            </a:r>
            <a:r>
              <a:rPr lang="en-US" dirty="0"/>
              <a:t> data should be private and most methods should be public</a:t>
            </a:r>
          </a:p>
        </p:txBody>
      </p:sp>
    </p:spTree>
    <p:extLst>
      <p:ext uri="{BB962C8B-B14F-4D97-AF65-F5344CB8AC3E}">
        <p14:creationId xmlns:p14="http://schemas.microsoft.com/office/powerpoint/2010/main" val="2919639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Encapsulation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private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value)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a = value;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448434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Allows code reuse</a:t>
            </a:r>
          </a:p>
          <a:p>
            <a:r>
              <a:rPr lang="en-US" dirty="0"/>
              <a:t>Is thought of as an </a:t>
            </a:r>
            <a:r>
              <a:rPr lang="en-US" b="1" dirty="0"/>
              <a:t>is-a</a:t>
            </a:r>
            <a:r>
              <a:rPr lang="en-US" dirty="0"/>
              <a:t> relationship</a:t>
            </a:r>
          </a:p>
          <a:p>
            <a:r>
              <a:rPr lang="en-US" dirty="0"/>
              <a:t>Java does not allow multiple inheritance, but some languages do</a:t>
            </a:r>
          </a:p>
          <a:p>
            <a:r>
              <a:rPr lang="en-US" dirty="0"/>
              <a:t>Deriving a subclass usually means creating a "refined" or "more specific" version of a </a:t>
            </a:r>
            <a:r>
              <a:rPr lang="en-US" dirty="0" err="1"/>
              <a:t>superclass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28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B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 {</a:t>
            </a:r>
          </a:p>
          <a:p>
            <a:pPr>
              <a:buNone/>
            </a:pP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// Has member and methods from A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Has A stuff and more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c;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 return c; 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increment() { ++c; 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618782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Polymorphism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confusing word whose underlying concept many programmers misunderstand</a:t>
            </a:r>
          </a:p>
          <a:p>
            <a:r>
              <a:rPr lang="en-US" dirty="0"/>
              <a:t>Polymorphism is when code is designed for a </a:t>
            </a:r>
            <a:r>
              <a:rPr lang="en-US" dirty="0" err="1"/>
              <a:t>superclass</a:t>
            </a:r>
            <a:r>
              <a:rPr lang="en-US" dirty="0"/>
              <a:t> but can be used with a subclass</a:t>
            </a:r>
          </a:p>
          <a:p>
            <a:r>
              <a:rPr lang="en-US" dirty="0"/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BMW235i</a:t>
            </a:r>
            <a:r>
              <a:rPr lang="en-US" dirty="0"/>
              <a:t> is a subtype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/>
              <a:t>, then you can use an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BMW235i</a:t>
            </a:r>
            <a:r>
              <a:rPr lang="en-US" dirty="0"/>
              <a:t> anywhere you could use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</a:t>
            </a:r>
          </a:p>
        </p:txBody>
      </p:sp>
    </p:spTree>
    <p:extLst>
      <p:ext uri="{BB962C8B-B14F-4D97-AF65-F5344CB8AC3E}">
        <p14:creationId xmlns:p14="http://schemas.microsoft.com/office/powerpoint/2010/main" val="3085142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Basic programming model</a:t>
            </a:r>
          </a:p>
          <a:p>
            <a:r>
              <a:rPr lang="en-US" dirty="0"/>
              <a:t>Other Java stuff</a:t>
            </a:r>
          </a:p>
          <a:p>
            <a:pPr lvl="1"/>
            <a:r>
              <a:rPr lang="en-US" dirty="0"/>
              <a:t>References</a:t>
            </a:r>
          </a:p>
          <a:p>
            <a:pPr lvl="1"/>
            <a:r>
              <a:rPr lang="en-US" dirty="0"/>
              <a:t>Static</a:t>
            </a:r>
          </a:p>
          <a:p>
            <a:pPr lvl="1"/>
            <a:r>
              <a:rPr lang="en-US" dirty="0"/>
              <a:t>Inner classes</a:t>
            </a:r>
          </a:p>
          <a:p>
            <a:pPr marL="118872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Polymorphism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Defined somewhere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drive( 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)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BMW235i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Car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Car();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BMW235i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bimmer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BMW235i();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drive(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bimmer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okay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drive(car); 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okay</a:t>
            </a:r>
          </a:p>
        </p:txBody>
      </p:sp>
    </p:spTree>
    <p:extLst>
      <p:ext uri="{BB962C8B-B14F-4D97-AF65-F5344CB8AC3E}">
        <p14:creationId xmlns:p14="http://schemas.microsoft.com/office/powerpoint/2010/main" val="32349329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dispatch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Polymorphism can be used to extend the functionality of an existing method using dynamic dispatch</a:t>
            </a:r>
          </a:p>
          <a:p>
            <a:r>
              <a:rPr lang="en-US" dirty="0"/>
              <a:t>In dynamic dispatch, the method that is actually called is not known until run time</a:t>
            </a:r>
          </a:p>
        </p:txBody>
      </p:sp>
    </p:spTree>
    <p:extLst>
      <p:ext uri="{BB962C8B-B14F-4D97-AF65-F5344CB8AC3E}">
        <p14:creationId xmlns:p14="http://schemas.microsoft.com/office/powerpoint/2010/main" val="365339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dispatch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print()	{ 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"A"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B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	@Override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print() { 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4539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dispatch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A();</a:t>
            </a: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B();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B extends A</a:t>
            </a: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 c;</a:t>
            </a:r>
          </a:p>
          <a:p>
            <a:pPr>
              <a:buNone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a.print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</a:t>
            </a:r>
          </a:p>
          <a:p>
            <a:pPr>
              <a:buNone/>
            </a:pP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b.print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B</a:t>
            </a:r>
          </a:p>
          <a:p>
            <a:pPr>
              <a:buNone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= a;</a:t>
            </a:r>
          </a:p>
          <a:p>
            <a:pPr>
              <a:buNone/>
            </a:pP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c.print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</a:t>
            </a: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= b;</a:t>
            </a:r>
          </a:p>
          <a:p>
            <a:pPr>
              <a:buNone/>
            </a:pP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c.print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B</a:t>
            </a:r>
          </a:p>
          <a:p>
            <a:pPr>
              <a:buNone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8137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Objects are able to refer to themselves</a:t>
            </a:r>
          </a:p>
          <a:p>
            <a:r>
              <a:rPr lang="en-US" dirty="0"/>
              <a:t>This can be used to explicitly reference variables in the class</a:t>
            </a:r>
          </a:p>
          <a:p>
            <a:r>
              <a:rPr lang="en-US" dirty="0"/>
              <a:t>Or it can be used to provide the object itself as an argument to other methods</a:t>
            </a:r>
          </a:p>
        </p:txBody>
      </p:sp>
    </p:spTree>
    <p:extLst>
      <p:ext uri="{BB962C8B-B14F-4D97-AF65-F5344CB8AC3E}">
        <p14:creationId xmlns:p14="http://schemas.microsoft.com/office/powerpoint/2010/main" val="3821970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 reference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401600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Stuff {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private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things;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setThings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things)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.things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things;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903072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 reference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72060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SelfAdder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addToList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List list)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list.add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046753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 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Java provides syntax that allows you to call another constructor from the current class or specify which superclass constructor you want to call</a:t>
            </a:r>
          </a:p>
          <a:p>
            <a:r>
              <a:rPr lang="en-US" dirty="0"/>
              <a:t>The first line of a constructor is a call to the superclass constructor</a:t>
            </a:r>
          </a:p>
          <a:p>
            <a:r>
              <a:rPr lang="en-US" dirty="0"/>
              <a:t>If neither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this()</a:t>
            </a:r>
            <a:r>
              <a:rPr lang="en-US" dirty="0"/>
              <a:t> or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super()</a:t>
            </a:r>
            <a:r>
              <a:rPr lang="en-US" dirty="0"/>
              <a:t> constructor are the first line, an implicit default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super()</a:t>
            </a:r>
            <a:r>
              <a:rPr lang="en-US" dirty="0"/>
              <a:t> constructor is called</a:t>
            </a:r>
          </a:p>
        </p:txBody>
      </p:sp>
    </p:spTree>
    <p:extLst>
      <p:ext uri="{BB962C8B-B14F-4D97-AF65-F5344CB8AC3E}">
        <p14:creationId xmlns:p14="http://schemas.microsoft.com/office/powerpoint/2010/main" val="78499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10972800" cy="48768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half;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value)	{ 	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half = value / 2.0;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B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input) { 	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(input);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calls super constructor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	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(5);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calls other constructor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292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425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 basics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</a:t>
            </a:r>
            <a:r>
              <a:rPr lang="en-US" b="1" dirty="0"/>
              <a:t>interface</a:t>
            </a:r>
            <a:r>
              <a:rPr lang="en-US" dirty="0"/>
              <a:t> is a set of methods which a class must have</a:t>
            </a:r>
          </a:p>
          <a:p>
            <a:r>
              <a:rPr lang="en-US" b="1" dirty="0"/>
              <a:t>Implementing</a:t>
            </a:r>
            <a:r>
              <a:rPr lang="en-US" dirty="0"/>
              <a:t> an interface means making a promise to define each of the listed methods</a:t>
            </a:r>
          </a:p>
          <a:p>
            <a:r>
              <a:rPr lang="en-US" dirty="0"/>
              <a:t>It can do what it wants inside the body of each method, but it must have them to compile</a:t>
            </a:r>
          </a:p>
          <a:p>
            <a:r>
              <a:rPr lang="en-US" dirty="0"/>
              <a:t>Unlike </a:t>
            </a:r>
            <a:r>
              <a:rPr lang="en-US" dirty="0" err="1"/>
              <a:t>superclasses</a:t>
            </a:r>
            <a:r>
              <a:rPr lang="en-US" dirty="0"/>
              <a:t>, a class can implement as many interfaces as it wants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81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339609"/>
          </a:xfrm>
        </p:spPr>
        <p:txBody>
          <a:bodyPr>
            <a:normAutofit/>
          </a:bodyPr>
          <a:lstStyle/>
          <a:p>
            <a:r>
              <a:rPr lang="en-US" dirty="0"/>
              <a:t>An interface looks a lot like a class, but all its methods are empty</a:t>
            </a:r>
          </a:p>
          <a:p>
            <a:r>
              <a:rPr lang="en-US" dirty="0"/>
              <a:t>Interfaces have no members except for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final</a:t>
            </a:r>
            <a:r>
              <a:rPr lang="en-US" dirty="0"/>
              <a:t>) constants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191000"/>
            <a:ext cx="10972800" cy="2209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interface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Guitarist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strumChord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(Chord chord);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playMelody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(Melody notes);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854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 use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24399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RockGuitarist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RockMusician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Guitarist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strumChord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(Chord chord)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"Totally wails on that 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chord.getName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+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 chord!"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118872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playMelody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(Melody notes)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"Burns through the notes 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notes.toString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+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 like Jimmy Page!"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);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	}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3717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9586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class has an </a:t>
            </a:r>
            <a:r>
              <a:rPr lang="en-US" b="1" dirty="0"/>
              <a:t>is-a </a:t>
            </a:r>
            <a:r>
              <a:rPr lang="en-US" dirty="0"/>
              <a:t>relationship with interfaces it implements, just like a superclass it extends</a:t>
            </a:r>
          </a:p>
          <a:p>
            <a:r>
              <a:rPr lang="en-US" dirty="0"/>
              <a:t>Code that specifies a particular interface can use any class that implements it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886200"/>
            <a:ext cx="10972800" cy="2819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perform(Guitarist 	guitarist, Chord chord, Melody notes)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"Give it up "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				"for the next guitarist!"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guitarist.strumChord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(chord);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guitarist.playMelody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(notes);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37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Generics</a:t>
            </a:r>
          </a:p>
          <a:p>
            <a:r>
              <a:rPr lang="en-US" dirty="0"/>
              <a:t>Java </a:t>
            </a:r>
            <a:r>
              <a:rPr lang="en-US"/>
              <a:t>Collections Framework</a:t>
            </a:r>
          </a:p>
          <a:p>
            <a:r>
              <a:rPr lang="en-US" dirty="0"/>
              <a:t>Computational complexity</a:t>
            </a:r>
          </a:p>
          <a:p>
            <a:r>
              <a:rPr lang="en-US" dirty="0"/>
              <a:t>Read section 1.4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section 1.4</a:t>
            </a:r>
          </a:p>
          <a:p>
            <a:r>
              <a:rPr lang="en-US" dirty="0"/>
              <a:t>Work on Assignment 1</a:t>
            </a:r>
          </a:p>
          <a:p>
            <a:pPr lvl="1"/>
            <a:r>
              <a:rPr lang="en-US" dirty="0"/>
              <a:t>Due next Friday before midnight!</a:t>
            </a:r>
          </a:p>
          <a:p>
            <a:r>
              <a:rPr lang="en-US" dirty="0"/>
              <a:t>Start on Project 1</a:t>
            </a:r>
          </a:p>
          <a:p>
            <a:r>
              <a:rPr lang="en-US" b="1" dirty="0"/>
              <a:t>No class Monday!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473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21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27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Java handles errors with </a:t>
            </a:r>
            <a:r>
              <a:rPr lang="en-US" b="1" dirty="0"/>
              <a:t>exceptions</a:t>
            </a:r>
          </a:p>
          <a:p>
            <a:r>
              <a:rPr lang="en-US" dirty="0"/>
              <a:t>Code that goes wrong </a:t>
            </a:r>
            <a:r>
              <a:rPr lang="en-US" b="1" dirty="0"/>
              <a:t>throws</a:t>
            </a:r>
            <a:r>
              <a:rPr lang="en-US" dirty="0"/>
              <a:t> an exception</a:t>
            </a:r>
          </a:p>
          <a:p>
            <a:r>
              <a:rPr lang="en-US" dirty="0"/>
              <a:t>The exception propagates back up through the call stack until it is </a:t>
            </a:r>
            <a:r>
              <a:rPr lang="en-US" b="1" dirty="0"/>
              <a:t>caught</a:t>
            </a:r>
          </a:p>
          <a:p>
            <a:r>
              <a:rPr lang="en-US" dirty="0"/>
              <a:t>If the exception is never caught, it crashes the thread it's running on, often crashing the program</a:t>
            </a:r>
          </a:p>
        </p:txBody>
      </p:sp>
    </p:spTree>
    <p:extLst>
      <p:ext uri="{BB962C8B-B14F-4D97-AF65-F5344CB8AC3E}">
        <p14:creationId xmlns:p14="http://schemas.microsoft.com/office/powerpoint/2010/main" val="239284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Kinds of exceptions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There are two kinds of exceptions:</a:t>
            </a:r>
          </a:p>
          <a:p>
            <a:pPr lvl="1"/>
            <a:r>
              <a:rPr lang="en-US" dirty="0"/>
              <a:t>Checked</a:t>
            </a:r>
          </a:p>
          <a:p>
            <a:pPr lvl="1"/>
            <a:r>
              <a:rPr lang="en-US" dirty="0"/>
              <a:t>Unchecked</a:t>
            </a:r>
          </a:p>
          <a:p>
            <a:r>
              <a:rPr lang="en-US" dirty="0"/>
              <a:t>Checked exceptions can only be thrown if the throwing code is:</a:t>
            </a:r>
          </a:p>
          <a:p>
            <a:pPr lvl="1"/>
            <a:r>
              <a:rPr lang="en-US" dirty="0"/>
              <a:t>Surrounded by a try block with a catch block matching the kind of exception, or</a:t>
            </a:r>
          </a:p>
          <a:p>
            <a:pPr lvl="1"/>
            <a:r>
              <a:rPr lang="en-US" dirty="0"/>
              <a:t>Inside a method that is marked with the keyword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throws</a:t>
            </a:r>
            <a:r>
              <a:rPr lang="en-US" dirty="0"/>
              <a:t> as throwing the exception in question</a:t>
            </a:r>
          </a:p>
          <a:p>
            <a:r>
              <a:rPr lang="en-US" dirty="0"/>
              <a:t>Unchecked exceptions can be thrown at any time (and usually indicate unrecoverable runtime errors)</a:t>
            </a:r>
          </a:p>
        </p:txBody>
      </p:sp>
    </p:spTree>
    <p:extLst>
      <p:ext uri="{BB962C8B-B14F-4D97-AF65-F5344CB8AC3E}">
        <p14:creationId xmlns:p14="http://schemas.microsoft.com/office/powerpoint/2010/main" val="1067363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exceptions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Checked exceptions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FileNotFoundException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IOException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InterruptedException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Any exception you write that extends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Exception</a:t>
            </a:r>
          </a:p>
          <a:p>
            <a:r>
              <a:rPr lang="en-US" dirty="0"/>
              <a:t>Unchecked exceptions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ArrayIndexOutOfBoundsException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NullPointerException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ArithmeticException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Any exception you write that extends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Error</a:t>
            </a:r>
            <a:r>
              <a:rPr lang="en-US" dirty="0"/>
              <a:t> or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RuntimeException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93008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1556</TotalTime>
  <Words>1298</Words>
  <Application>Microsoft Office PowerPoint</Application>
  <PresentationFormat>Widescreen</PresentationFormat>
  <Paragraphs>236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2100</vt:lpstr>
      <vt:lpstr>Last time</vt:lpstr>
      <vt:lpstr>Questions?</vt:lpstr>
      <vt:lpstr>Assignment 1</vt:lpstr>
      <vt:lpstr>Project 1</vt:lpstr>
      <vt:lpstr>Exceptions</vt:lpstr>
      <vt:lpstr>Exceptions</vt:lpstr>
      <vt:lpstr>Kinds of exceptions</vt:lpstr>
      <vt:lpstr>Examples of exceptions</vt:lpstr>
      <vt:lpstr>Exceptions in code</vt:lpstr>
      <vt:lpstr>OOP</vt:lpstr>
      <vt:lpstr>What is an object?</vt:lpstr>
      <vt:lpstr>What is a class?</vt:lpstr>
      <vt:lpstr>Object-Oriented Programming</vt:lpstr>
      <vt:lpstr>Encapsulation</vt:lpstr>
      <vt:lpstr>Encapsulation example</vt:lpstr>
      <vt:lpstr>Inheritance</vt:lpstr>
      <vt:lpstr>Inheritance example</vt:lpstr>
      <vt:lpstr>Polymorphism</vt:lpstr>
      <vt:lpstr>Polymorphism example</vt:lpstr>
      <vt:lpstr>Dynamic dispatch</vt:lpstr>
      <vt:lpstr>Dynamic dispatch example</vt:lpstr>
      <vt:lpstr>Dynamic dispatch example</vt:lpstr>
      <vt:lpstr>Self-reference</vt:lpstr>
      <vt:lpstr>Self reference example</vt:lpstr>
      <vt:lpstr>Self reference example</vt:lpstr>
      <vt:lpstr>Constructor syntax</vt:lpstr>
      <vt:lpstr>Constructor example</vt:lpstr>
      <vt:lpstr>Interfaces</vt:lpstr>
      <vt:lpstr>Interface basics</vt:lpstr>
      <vt:lpstr>Interface definition</vt:lpstr>
      <vt:lpstr>Interface use</vt:lpstr>
      <vt:lpstr>Usefulness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228</cp:revision>
  <dcterms:created xsi:type="dcterms:W3CDTF">2009-08-24T20:26:10Z</dcterms:created>
  <dcterms:modified xsi:type="dcterms:W3CDTF">2024-08-30T15:13:37Z</dcterms:modified>
</cp:coreProperties>
</file>